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2/10/2020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2/10/2020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of Novel Discussion Questions – The Devil’s Arithmetic</a:t>
            </a:r>
            <a:endParaRPr lang="en-US" dirty="0"/>
          </a:p>
        </p:txBody>
      </p:sp>
      <p:sp>
        <p:nvSpPr>
          <p:cNvPr id="3" name="Subtitle 2"/>
          <p:cNvSpPr>
            <a:spLocks noGrp="1"/>
          </p:cNvSpPr>
          <p:nvPr>
            <p:ph type="subTitle" idx="1"/>
          </p:nvPr>
        </p:nvSpPr>
        <p:spPr/>
        <p:txBody>
          <a:bodyPr/>
          <a:lstStyle/>
          <a:p>
            <a:r>
              <a:rPr lang="en-US" dirty="0" smtClean="0"/>
              <a:t>8</a:t>
            </a:r>
            <a:r>
              <a:rPr lang="en-US" baseline="30000" dirty="0" smtClean="0"/>
              <a:t>th</a:t>
            </a:r>
            <a:r>
              <a:rPr lang="en-US" dirty="0" smtClean="0"/>
              <a:t> Grade Language Arts </a:t>
            </a:r>
            <a:endParaRPr lang="en-US" dirty="0"/>
          </a:p>
        </p:txBody>
      </p:sp>
    </p:spTree>
    <p:extLst>
      <p:ext uri="{BB962C8B-B14F-4D97-AF65-F5344CB8AC3E}">
        <p14:creationId xmlns:p14="http://schemas.microsoft.com/office/powerpoint/2010/main" val="364640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each question in 4-5 sentences. </a:t>
            </a:r>
            <a:endParaRPr lang="en-US" dirty="0"/>
          </a:p>
        </p:txBody>
      </p:sp>
      <p:sp>
        <p:nvSpPr>
          <p:cNvPr id="3" name="Content Placeholder 2"/>
          <p:cNvSpPr>
            <a:spLocks noGrp="1"/>
          </p:cNvSpPr>
          <p:nvPr>
            <p:ph idx="1"/>
          </p:nvPr>
        </p:nvSpPr>
        <p:spPr>
          <a:xfrm>
            <a:off x="818712" y="2222287"/>
            <a:ext cx="10554574" cy="4509589"/>
          </a:xfrm>
        </p:spPr>
        <p:txBody>
          <a:bodyPr>
            <a:normAutofit/>
          </a:bodyPr>
          <a:lstStyle/>
          <a:p>
            <a:r>
              <a:rPr lang="en-US" sz="2600" dirty="0" smtClean="0"/>
              <a:t>Based on the ending of this novel, what message do you think the author was trying to send to her readers? What kind of impact do you believe she was trying to make by writing this novel? </a:t>
            </a:r>
          </a:p>
          <a:p>
            <a:r>
              <a:rPr lang="en-US" sz="2600" dirty="0" smtClean="0"/>
              <a:t>Rate this novel on a scale of 1-10 and then explain your rating. What are some things you liked about the novel? Disliked? </a:t>
            </a:r>
          </a:p>
          <a:p>
            <a:r>
              <a:rPr lang="en-US" sz="2600" dirty="0" smtClean="0"/>
              <a:t>What were some similarities and differences between The Devil’s Arithmetic and The Diary of Anne Frank. Do you see any common themes? Explain. </a:t>
            </a:r>
            <a:endParaRPr lang="en-US" sz="2600" dirty="0"/>
          </a:p>
        </p:txBody>
      </p:sp>
    </p:spTree>
    <p:extLst>
      <p:ext uri="{BB962C8B-B14F-4D97-AF65-F5344CB8AC3E}">
        <p14:creationId xmlns:p14="http://schemas.microsoft.com/office/powerpoint/2010/main" val="749306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6</TotalTime>
  <Words>112</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Century Gothic</vt:lpstr>
      <vt:lpstr>Wingdings 2</vt:lpstr>
      <vt:lpstr>Quotable</vt:lpstr>
      <vt:lpstr>End of Novel Discussion Questions – The Devil’s Arithmetic</vt:lpstr>
      <vt:lpstr>Answer each question in 4-5 sentences.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 of Novel Discussion Questions – The Devil’s Arithmetic</dc:title>
  <dc:creator>Stetka, Meghan</dc:creator>
  <cp:lastModifiedBy>Stetka, Meghan</cp:lastModifiedBy>
  <cp:revision>1</cp:revision>
  <dcterms:created xsi:type="dcterms:W3CDTF">2020-02-10T14:35:27Z</dcterms:created>
  <dcterms:modified xsi:type="dcterms:W3CDTF">2020-02-10T14:41:43Z</dcterms:modified>
</cp:coreProperties>
</file>